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268" r:id="rId3"/>
    <p:sldId id="277" r:id="rId4"/>
    <p:sldId id="264" r:id="rId5"/>
    <p:sldId id="265" r:id="rId6"/>
    <p:sldId id="266" r:id="rId7"/>
    <p:sldId id="267" r:id="rId8"/>
    <p:sldId id="259" r:id="rId9"/>
    <p:sldId id="256" r:id="rId10"/>
    <p:sldId id="274" r:id="rId11"/>
    <p:sldId id="275" r:id="rId12"/>
    <p:sldId id="260" r:id="rId13"/>
    <p:sldId id="261" r:id="rId14"/>
    <p:sldId id="262" r:id="rId15"/>
    <p:sldId id="269" r:id="rId16"/>
    <p:sldId id="271" r:id="rId17"/>
    <p:sldId id="272" r:id="rId18"/>
    <p:sldId id="2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6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emf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4.xml"/><Relationship Id="rId5" Type="http://schemas.openxmlformats.org/officeDocument/2006/relationships/image" Target="../media/image3.gif"/><Relationship Id="rId10" Type="http://schemas.openxmlformats.org/officeDocument/2006/relationships/image" Target="../media/image11.gif"/><Relationship Id="rId4" Type="http://schemas.openxmlformats.org/officeDocument/2006/relationships/image" Target="../media/image1.jp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11" Type="http://schemas.openxmlformats.org/officeDocument/2006/relationships/image" Target="../media/image8.jpeg"/><Relationship Id="rId5" Type="http://schemas.openxmlformats.org/officeDocument/2006/relationships/image" Target="../media/image11.gif"/><Relationship Id="rId10" Type="http://schemas.openxmlformats.org/officeDocument/2006/relationships/image" Target="../media/image14.png"/><Relationship Id="rId4" Type="http://schemas.openxmlformats.org/officeDocument/2006/relationships/image" Target="../media/image1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8.jpeg"/><Relationship Id="rId5" Type="http://schemas.openxmlformats.org/officeDocument/2006/relationships/image" Target="../media/image3.gif"/><Relationship Id="rId10" Type="http://schemas.openxmlformats.org/officeDocument/2006/relationships/image" Target="../media/image16.png"/><Relationship Id="rId4" Type="http://schemas.openxmlformats.org/officeDocument/2006/relationships/image" Target="../media/image1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8.jpeg"/><Relationship Id="rId5" Type="http://schemas.openxmlformats.org/officeDocument/2006/relationships/image" Target="../media/image3.gif"/><Relationship Id="rId10" Type="http://schemas.openxmlformats.org/officeDocument/2006/relationships/image" Target="../media/image18.gif"/><Relationship Id="rId4" Type="http://schemas.openxmlformats.org/officeDocument/2006/relationships/image" Target="../media/image1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11" Type="http://schemas.openxmlformats.org/officeDocument/2006/relationships/image" Target="../media/image21.gif"/><Relationship Id="rId5" Type="http://schemas.openxmlformats.org/officeDocument/2006/relationships/image" Target="../media/image1.jpg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BD68A-64FA-4C72-A375-BC1843F8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BC7CC-F439-483F-8E0D-A04BF7F09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63743-709A-44C0-93C1-320E9B2C25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12327"/>
          <a:stretch/>
        </p:blipFill>
        <p:spPr>
          <a:xfrm>
            <a:off x="1158949" y="1370790"/>
            <a:ext cx="3213248" cy="3473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973087-C68D-4FEE-B6B4-95A7220FE566}"/>
              </a:ext>
            </a:extLst>
          </p:cNvPr>
          <p:cNvSpPr txBox="1"/>
          <p:nvPr/>
        </p:nvSpPr>
        <p:spPr>
          <a:xfrm flipH="1">
            <a:off x="344376" y="5091552"/>
            <a:ext cx="5784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đồ đan bằng mây, tre, dùng ở một số địa phương miền núi để mang đồ đạc trên lưng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8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10629-B8FD-452B-85CE-267D967FC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7" y="1347574"/>
            <a:ext cx="4662902" cy="3497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C048E-F3E3-4163-90AF-8B712BD89AD0}"/>
              </a:ext>
            </a:extLst>
          </p:cNvPr>
          <p:cNvSpPr txBox="1"/>
          <p:nvPr/>
        </p:nvSpPr>
        <p:spPr>
          <a:xfrm flipH="1">
            <a:off x="6383611" y="5091552"/>
            <a:ext cx="57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mang đi trên lưng bằng gùi</a:t>
            </a:r>
          </a:p>
        </p:txBody>
      </p:sp>
    </p:spTree>
    <p:extLst>
      <p:ext uri="{BB962C8B-B14F-4D97-AF65-F5344CB8AC3E}">
        <p14:creationId xmlns:p14="http://schemas.microsoft.com/office/powerpoint/2010/main" val="92893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55328" y="1577195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0" y="0"/>
            <a:ext cx="2271562" cy="1070255"/>
          </a:xfrm>
          <a:prstGeom prst="bracketPair">
            <a:avLst>
              <a:gd name="adj" fmla="val 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910349" y="325969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4984224" y="368915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470244" y="1436075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461525" y="535127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0642BD56-ABC8-4BB5-8967-97C86F6C8C08}"/>
              </a:ext>
            </a:extLst>
          </p:cNvPr>
          <p:cNvSpPr/>
          <p:nvPr/>
        </p:nvSpPr>
        <p:spPr>
          <a:xfrm>
            <a:off x="6660749" y="5945728"/>
            <a:ext cx="2733575" cy="56136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</a:p>
        </p:txBody>
      </p:sp>
    </p:spTree>
    <p:extLst>
      <p:ext uri="{BB962C8B-B14F-4D97-AF65-F5344CB8AC3E}">
        <p14:creationId xmlns:p14="http://schemas.microsoft.com/office/powerpoint/2010/main" val="111789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CF6C1C-B777-4992-924A-265BE184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0443"/>
              </p:ext>
            </p:extLst>
          </p:nvPr>
        </p:nvGraphicFramePr>
        <p:xfrm>
          <a:off x="260733" y="1097671"/>
          <a:ext cx="4330720" cy="2182949"/>
        </p:xfrm>
        <a:graphic>
          <a:graphicData uri="http://schemas.openxmlformats.org/drawingml/2006/table">
            <a:tbl>
              <a:tblPr/>
              <a:tblGrid>
                <a:gridCol w="253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0642BD56-ABC8-4BB5-8967-97C86F6C8C08}"/>
              </a:ext>
            </a:extLst>
          </p:cNvPr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884BCE9-6BDE-46DA-AE51-F9608DAA24DB}"/>
              </a:ext>
            </a:extLst>
          </p:cNvPr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6623609" y="1982049"/>
            <a:ext cx="5298236" cy="25139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endParaRPr 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12BDA4-28FC-4644-9CE2-98BB52DEA749}"/>
              </a:ext>
            </a:extLst>
          </p:cNvPr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1CF72D-3367-4B00-BB68-B043FD65E085}"/>
              </a:ext>
            </a:extLst>
          </p:cNvPr>
          <p:cNvSpPr txBox="1"/>
          <p:nvPr/>
        </p:nvSpPr>
        <p:spPr>
          <a:xfrm>
            <a:off x="5082730" y="2480675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8C2BD-8FCC-4D97-8C67-F96B1D98E89C}"/>
              </a:ext>
            </a:extLst>
          </p:cNvPr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7CE7B-FDB8-4CAF-B467-49349224D674}"/>
              </a:ext>
            </a:extLst>
          </p:cNvPr>
          <p:cNvSpPr txBox="1"/>
          <p:nvPr/>
        </p:nvSpPr>
        <p:spPr>
          <a:xfrm>
            <a:off x="5390929" y="30190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B4A46-EC83-4E4C-ADB1-AE56183CE98A}"/>
              </a:ext>
            </a:extLst>
          </p:cNvPr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95F54-E79E-4177-A49F-1463D5935588}"/>
              </a:ext>
            </a:extLst>
          </p:cNvPr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48">
            <a:extLst>
              <a:ext uri="{FF2B5EF4-FFF2-40B4-BE49-F238E27FC236}">
                <a16:creationId xmlns:a16="http://schemas.microsoft.com/office/drawing/2014/main" id="{11A03EF4-F4CD-4B04-82FC-79736F945934}"/>
              </a:ext>
            </a:extLst>
          </p:cNvPr>
          <p:cNvSpPr/>
          <p:nvPr/>
        </p:nvSpPr>
        <p:spPr>
          <a:xfrm>
            <a:off x="7915361" y="4754327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27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F5AA89F-DEAF-4725-8CBD-C786BECB8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12801"/>
              </p:ext>
            </p:extLst>
          </p:nvPr>
        </p:nvGraphicFramePr>
        <p:xfrm>
          <a:off x="167268" y="3993611"/>
          <a:ext cx="4436418" cy="2182949"/>
        </p:xfrm>
        <a:graphic>
          <a:graphicData uri="http://schemas.openxmlformats.org/drawingml/2006/table">
            <a:tbl>
              <a:tblPr/>
              <a:tblGrid>
                <a:gridCol w="262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ounded Rectangle 57">
            <a:extLst>
              <a:ext uri="{FF2B5EF4-FFF2-40B4-BE49-F238E27FC236}">
                <a16:creationId xmlns:a16="http://schemas.microsoft.com/office/drawing/2014/main" id="{200733F8-82C7-4310-9DF7-8E1D9BF9DA13}"/>
              </a:ext>
            </a:extLst>
          </p:cNvPr>
          <p:cNvSpPr/>
          <p:nvPr/>
        </p:nvSpPr>
        <p:spPr>
          <a:xfrm>
            <a:off x="2059362" y="1802236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1FA348-3767-4D98-98CB-D8790E5A8718}"/>
              </a:ext>
            </a:extLst>
          </p:cNvPr>
          <p:cNvCxnSpPr/>
          <p:nvPr/>
        </p:nvCxnSpPr>
        <p:spPr>
          <a:xfrm>
            <a:off x="2574120" y="2214628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5A7FB-2991-4DAC-B74E-0D361A633445}"/>
              </a:ext>
            </a:extLst>
          </p:cNvPr>
          <p:cNvGrpSpPr/>
          <p:nvPr/>
        </p:nvGrpSpPr>
        <p:grpSpPr>
          <a:xfrm>
            <a:off x="3547802" y="1951000"/>
            <a:ext cx="247299" cy="1095971"/>
            <a:chOff x="3411379" y="2393498"/>
            <a:chExt cx="103840" cy="853000"/>
          </a:xfrm>
        </p:grpSpPr>
        <p:sp>
          <p:nvSpPr>
            <p:cNvPr id="23" name="Can 60">
              <a:extLst>
                <a:ext uri="{FF2B5EF4-FFF2-40B4-BE49-F238E27FC236}">
                  <a16:creationId xmlns:a16="http://schemas.microsoft.com/office/drawing/2014/main" id="{EAA982EE-E61F-4E9A-BFA4-21CDEC7A8514}"/>
                </a:ext>
              </a:extLst>
            </p:cNvPr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61">
              <a:extLst>
                <a:ext uri="{FF2B5EF4-FFF2-40B4-BE49-F238E27FC236}">
                  <a16:creationId xmlns:a16="http://schemas.microsoft.com/office/drawing/2014/main" id="{74E934C0-8E39-4B0E-87A6-D4A7E83DB0E8}"/>
                </a:ext>
              </a:extLst>
            </p:cNvPr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743862-B53E-495D-8CCA-84839207CB4A}"/>
              </a:ext>
            </a:extLst>
          </p:cNvPr>
          <p:cNvGrpSpPr/>
          <p:nvPr/>
        </p:nvGrpSpPr>
        <p:grpSpPr>
          <a:xfrm>
            <a:off x="343185" y="1927265"/>
            <a:ext cx="1522813" cy="1119706"/>
            <a:chOff x="634881" y="1933429"/>
            <a:chExt cx="1522813" cy="12150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69E418-2C02-4F16-ACA5-BB6666C7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E3D68F-FE30-4F77-B7F8-07FDDA0A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9B77DD-C027-4B7C-8CA1-363D2F0E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08F0BD-23F6-4F1A-AC83-9E670996E416}"/>
              </a:ext>
            </a:extLst>
          </p:cNvPr>
          <p:cNvGrpSpPr/>
          <p:nvPr/>
        </p:nvGrpSpPr>
        <p:grpSpPr>
          <a:xfrm>
            <a:off x="374218" y="4782801"/>
            <a:ext cx="823854" cy="1215039"/>
            <a:chOff x="1045459" y="4860926"/>
            <a:chExt cx="823854" cy="12150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80CD0B-A122-4658-8ABA-B8FD277D0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279DD5-0C7A-47FC-92A1-54134E4B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252" y="4860926"/>
              <a:ext cx="328061" cy="1215039"/>
            </a:xfrm>
            <a:prstGeom prst="rect">
              <a:avLst/>
            </a:prstGeom>
          </p:spPr>
        </p:pic>
      </p:grpSp>
      <p:sp>
        <p:nvSpPr>
          <p:cNvPr id="35" name="Can 70">
            <a:extLst>
              <a:ext uri="{FF2B5EF4-FFF2-40B4-BE49-F238E27FC236}">
                <a16:creationId xmlns:a16="http://schemas.microsoft.com/office/drawing/2014/main" id="{B3D78DA2-51D8-49CE-B542-AA72A81C1877}"/>
              </a:ext>
            </a:extLst>
          </p:cNvPr>
          <p:cNvSpPr/>
          <p:nvPr/>
        </p:nvSpPr>
        <p:spPr>
          <a:xfrm>
            <a:off x="2863457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71">
            <a:extLst>
              <a:ext uri="{FF2B5EF4-FFF2-40B4-BE49-F238E27FC236}">
                <a16:creationId xmlns:a16="http://schemas.microsoft.com/office/drawing/2014/main" id="{C56A3599-1625-4E09-87F0-E098D26F048C}"/>
              </a:ext>
            </a:extLst>
          </p:cNvPr>
          <p:cNvSpPr/>
          <p:nvPr/>
        </p:nvSpPr>
        <p:spPr>
          <a:xfrm>
            <a:off x="2994414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75">
            <a:extLst>
              <a:ext uri="{FF2B5EF4-FFF2-40B4-BE49-F238E27FC236}">
                <a16:creationId xmlns:a16="http://schemas.microsoft.com/office/drawing/2014/main" id="{A4E25E78-03DB-4A43-B9D0-F24794533169}"/>
              </a:ext>
            </a:extLst>
          </p:cNvPr>
          <p:cNvSpPr/>
          <p:nvPr/>
        </p:nvSpPr>
        <p:spPr>
          <a:xfrm>
            <a:off x="3103878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76">
            <a:extLst>
              <a:ext uri="{FF2B5EF4-FFF2-40B4-BE49-F238E27FC236}">
                <a16:creationId xmlns:a16="http://schemas.microsoft.com/office/drawing/2014/main" id="{2BC69641-8577-4002-8565-F12FA64CB308}"/>
              </a:ext>
            </a:extLst>
          </p:cNvPr>
          <p:cNvSpPr/>
          <p:nvPr/>
        </p:nvSpPr>
        <p:spPr>
          <a:xfrm>
            <a:off x="3234835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78">
            <a:extLst>
              <a:ext uri="{FF2B5EF4-FFF2-40B4-BE49-F238E27FC236}">
                <a16:creationId xmlns:a16="http://schemas.microsoft.com/office/drawing/2014/main" id="{B25A17A9-6DBD-4ADC-89F7-7D86704C351D}"/>
              </a:ext>
            </a:extLst>
          </p:cNvPr>
          <p:cNvSpPr/>
          <p:nvPr/>
        </p:nvSpPr>
        <p:spPr>
          <a:xfrm>
            <a:off x="334429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79">
            <a:extLst>
              <a:ext uri="{FF2B5EF4-FFF2-40B4-BE49-F238E27FC236}">
                <a16:creationId xmlns:a16="http://schemas.microsoft.com/office/drawing/2014/main" id="{B38FAB6B-FA2E-44DF-B9EA-29757F7DC7D1}"/>
              </a:ext>
            </a:extLst>
          </p:cNvPr>
          <p:cNvSpPr/>
          <p:nvPr/>
        </p:nvSpPr>
        <p:spPr>
          <a:xfrm>
            <a:off x="347525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81">
            <a:extLst>
              <a:ext uri="{FF2B5EF4-FFF2-40B4-BE49-F238E27FC236}">
                <a16:creationId xmlns:a16="http://schemas.microsoft.com/office/drawing/2014/main" id="{28FB0CEC-6D83-4469-9A29-3F0CF01095A1}"/>
              </a:ext>
            </a:extLst>
          </p:cNvPr>
          <p:cNvSpPr/>
          <p:nvPr/>
        </p:nvSpPr>
        <p:spPr>
          <a:xfrm>
            <a:off x="359544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82">
            <a:extLst>
              <a:ext uri="{FF2B5EF4-FFF2-40B4-BE49-F238E27FC236}">
                <a16:creationId xmlns:a16="http://schemas.microsoft.com/office/drawing/2014/main" id="{9C223E90-854F-46E6-B28E-A7F853C331D0}"/>
              </a:ext>
            </a:extLst>
          </p:cNvPr>
          <p:cNvSpPr/>
          <p:nvPr/>
        </p:nvSpPr>
        <p:spPr>
          <a:xfrm>
            <a:off x="372640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84">
            <a:extLst>
              <a:ext uri="{FF2B5EF4-FFF2-40B4-BE49-F238E27FC236}">
                <a16:creationId xmlns:a16="http://schemas.microsoft.com/office/drawing/2014/main" id="{BFA437EE-326D-4A15-A374-6FC2C15CBE14}"/>
              </a:ext>
            </a:extLst>
          </p:cNvPr>
          <p:cNvSpPr/>
          <p:nvPr/>
        </p:nvSpPr>
        <p:spPr>
          <a:xfrm>
            <a:off x="3835870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85">
            <a:extLst>
              <a:ext uri="{FF2B5EF4-FFF2-40B4-BE49-F238E27FC236}">
                <a16:creationId xmlns:a16="http://schemas.microsoft.com/office/drawing/2014/main" id="{814FFB8B-BEAE-483E-B9BE-8471A41D765B}"/>
              </a:ext>
            </a:extLst>
          </p:cNvPr>
          <p:cNvSpPr/>
          <p:nvPr/>
        </p:nvSpPr>
        <p:spPr>
          <a:xfrm>
            <a:off x="3966827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BE56BF-0AEA-4D0A-8E12-DFF228D22FBB}"/>
              </a:ext>
            </a:extLst>
          </p:cNvPr>
          <p:cNvGrpSpPr/>
          <p:nvPr/>
        </p:nvGrpSpPr>
        <p:grpSpPr>
          <a:xfrm>
            <a:off x="4289016" y="4811163"/>
            <a:ext cx="224761" cy="1095697"/>
            <a:chOff x="4042443" y="4918464"/>
            <a:chExt cx="170869" cy="1095697"/>
          </a:xfrm>
        </p:grpSpPr>
        <p:sp>
          <p:nvSpPr>
            <p:cNvPr id="51" name="Can 86">
              <a:extLst>
                <a:ext uri="{FF2B5EF4-FFF2-40B4-BE49-F238E27FC236}">
                  <a16:creationId xmlns:a16="http://schemas.microsoft.com/office/drawing/2014/main" id="{75EFACB7-6403-473A-9F4D-A79EE3B607A8}"/>
                </a:ext>
              </a:extLst>
            </p:cNvPr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87">
              <a:extLst>
                <a:ext uri="{FF2B5EF4-FFF2-40B4-BE49-F238E27FC236}">
                  <a16:creationId xmlns:a16="http://schemas.microsoft.com/office/drawing/2014/main" id="{52CC353B-C93F-4788-811F-E19245CBA75F}"/>
                </a:ext>
              </a:extLst>
            </p:cNvPr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Down Arrow 88">
            <a:extLst>
              <a:ext uri="{FF2B5EF4-FFF2-40B4-BE49-F238E27FC236}">
                <a16:creationId xmlns:a16="http://schemas.microsoft.com/office/drawing/2014/main" id="{F64FDAD3-A56D-469F-B1A6-197E7364ADF6}"/>
              </a:ext>
            </a:extLst>
          </p:cNvPr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54979A6-EE9A-427A-9B3A-8FF000CA765F}"/>
              </a:ext>
            </a:extLst>
          </p:cNvPr>
          <p:cNvCxnSpPr>
            <a:cxnSpLocks/>
          </p:cNvCxnSpPr>
          <p:nvPr/>
        </p:nvCxnSpPr>
        <p:spPr>
          <a:xfrm flipV="1">
            <a:off x="2863457" y="5017052"/>
            <a:ext cx="575061" cy="7737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A9AC01C5-8DB5-4413-9116-7C66FC056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706" y="1926991"/>
            <a:ext cx="328061" cy="11197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A6EC0D5-7536-4D04-8AF1-45C80944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79" y="4782801"/>
            <a:ext cx="328061" cy="1215039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81112D-7A76-4CF3-B32A-5BB7E9E076BF}"/>
              </a:ext>
            </a:extLst>
          </p:cNvPr>
          <p:cNvCxnSpPr>
            <a:cxnSpLocks/>
          </p:cNvCxnSpPr>
          <p:nvPr/>
        </p:nvCxnSpPr>
        <p:spPr>
          <a:xfrm flipV="1">
            <a:off x="1391193" y="5135847"/>
            <a:ext cx="415166" cy="6496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69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8854 -1.48148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 animBg="1"/>
      <p:bldP spid="20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1CF70CA9-53CE-4836-B7B6-8E229747BB18}"/>
              </a:ext>
            </a:extLst>
          </p:cNvPr>
          <p:cNvSpPr/>
          <p:nvPr/>
        </p:nvSpPr>
        <p:spPr>
          <a:xfrm>
            <a:off x="1033503" y="728281"/>
            <a:ext cx="1827154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H_Other_2">
            <a:extLst>
              <a:ext uri="{FF2B5EF4-FFF2-40B4-BE49-F238E27FC236}">
                <a16:creationId xmlns:a16="http://schemas.microsoft.com/office/drawing/2014/main" id="{B775D976-71DE-48FC-9AE7-408AC032AA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3463" y="701052"/>
            <a:ext cx="640080" cy="6400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2F6E6-A648-4F3E-BF19-0B2772721976}"/>
              </a:ext>
            </a:extLst>
          </p:cNvPr>
          <p:cNvGrpSpPr/>
          <p:nvPr/>
        </p:nvGrpSpPr>
        <p:grpSpPr>
          <a:xfrm>
            <a:off x="315970" y="2161006"/>
            <a:ext cx="2591179" cy="3480171"/>
            <a:chOff x="315970" y="2161006"/>
            <a:chExt cx="2591179" cy="34801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8120AE-4B11-4A29-9E01-4007364BD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476745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E51489B-2225-4E13-A7F4-05AC6B4AE481}"/>
                </a:ext>
              </a:extLst>
            </p:cNvPr>
            <p:cNvGrpSpPr/>
            <p:nvPr/>
          </p:nvGrpSpPr>
          <p:grpSpPr>
            <a:xfrm>
              <a:off x="315970" y="2429536"/>
              <a:ext cx="1873071" cy="2228815"/>
              <a:chOff x="185135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74FA52-246C-4BE1-AA70-401F7BFC2DBC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19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CD5C58-2DA9-4B74-8821-751228B4CF83}"/>
                  </a:ext>
                </a:extLst>
              </p:cNvPr>
              <p:cNvSpPr txBox="1"/>
              <p:nvPr/>
            </p:nvSpPr>
            <p:spPr>
              <a:xfrm>
                <a:off x="1144452" y="3153531"/>
                <a:ext cx="350729" cy="891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369AAC5-8F6C-4F40-8807-0B2537BADBCF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606615-EDC8-45A7-B499-F849B6C10A15}"/>
              </a:ext>
            </a:extLst>
          </p:cNvPr>
          <p:cNvSpPr txBox="1"/>
          <p:nvPr/>
        </p:nvSpPr>
        <p:spPr>
          <a:xfrm>
            <a:off x="1336699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B506B4-CF64-48F0-AB79-315F96D94680}"/>
              </a:ext>
            </a:extLst>
          </p:cNvPr>
          <p:cNvGrpSpPr/>
          <p:nvPr/>
        </p:nvGrpSpPr>
        <p:grpSpPr>
          <a:xfrm>
            <a:off x="3224400" y="2161006"/>
            <a:ext cx="2680535" cy="3480171"/>
            <a:chOff x="3224400" y="2161006"/>
            <a:chExt cx="2680535" cy="34801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91B1B5-6204-4D9F-BA65-5EAC2F8BA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3474531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A11D1E-FCE5-4145-BA23-C12C059D15DD}"/>
                </a:ext>
              </a:extLst>
            </p:cNvPr>
            <p:cNvGrpSpPr/>
            <p:nvPr/>
          </p:nvGrpSpPr>
          <p:grpSpPr>
            <a:xfrm>
              <a:off x="3224400" y="2429536"/>
              <a:ext cx="1873071" cy="2228815"/>
              <a:chOff x="185135" y="2788367"/>
              <a:chExt cx="2269364" cy="239206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287EC1-9183-4C01-AF4F-C335EA531B66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28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763702-4481-4509-B97F-6CBF699C2280}"/>
                  </a:ext>
                </a:extLst>
              </p:cNvPr>
              <p:cNvSpPr txBox="1"/>
              <p:nvPr/>
            </p:nvSpPr>
            <p:spPr>
              <a:xfrm>
                <a:off x="1076542" y="3147634"/>
                <a:ext cx="350729" cy="891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41E2387-F4A1-4A2E-8CB7-C1EF2C5771C7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206B8E-FCB9-405B-BFEF-BBC6E665AA3C}"/>
              </a:ext>
            </a:extLst>
          </p:cNvPr>
          <p:cNvGrpSpPr/>
          <p:nvPr/>
        </p:nvGrpSpPr>
        <p:grpSpPr>
          <a:xfrm>
            <a:off x="6207618" y="2161007"/>
            <a:ext cx="2678896" cy="3480171"/>
            <a:chOff x="6207618" y="2161007"/>
            <a:chExt cx="2678896" cy="3480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AB5F17-4887-4D54-A450-A7838B29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645611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25877A-90DB-4075-9A4D-70B88FD6A886}"/>
                </a:ext>
              </a:extLst>
            </p:cNvPr>
            <p:cNvGrpSpPr/>
            <p:nvPr/>
          </p:nvGrpSpPr>
          <p:grpSpPr>
            <a:xfrm>
              <a:off x="6207618" y="2429536"/>
              <a:ext cx="1873071" cy="2228815"/>
              <a:chOff x="185135" y="2788367"/>
              <a:chExt cx="2269364" cy="239206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B36247-B094-4E64-8226-7BB40365A901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F9AD001-DD68-4725-9F3C-C82447A0BD6F}"/>
                  </a:ext>
                </a:extLst>
              </p:cNvPr>
              <p:cNvSpPr txBox="1"/>
              <p:nvPr/>
            </p:nvSpPr>
            <p:spPr>
              <a:xfrm>
                <a:off x="1101188" y="3110658"/>
                <a:ext cx="350729" cy="891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29053D2-E9BE-466D-8BC8-686C211AA7C0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B9860F-989F-4635-9879-ACA740A5E10D}"/>
              </a:ext>
            </a:extLst>
          </p:cNvPr>
          <p:cNvGrpSpPr/>
          <p:nvPr/>
        </p:nvGrpSpPr>
        <p:grpSpPr>
          <a:xfrm>
            <a:off x="9108799" y="2161007"/>
            <a:ext cx="2720475" cy="3480171"/>
            <a:chOff x="9108799" y="2161007"/>
            <a:chExt cx="2720475" cy="34801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C6881-5721-4C89-B46A-3AF37BB5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939887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A7AAD4-B73E-444F-8E23-5642F35A9453}"/>
                </a:ext>
              </a:extLst>
            </p:cNvPr>
            <p:cNvGrpSpPr/>
            <p:nvPr/>
          </p:nvGrpSpPr>
          <p:grpSpPr>
            <a:xfrm>
              <a:off x="9108799" y="2429536"/>
              <a:ext cx="1873071" cy="2228815"/>
              <a:chOff x="185135" y="2788367"/>
              <a:chExt cx="2269364" cy="239206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33CDFCF-CF0A-4CA2-9537-81B666D008BD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32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1CEBE4-5EE2-4702-8B18-421A9B785B18}"/>
                  </a:ext>
                </a:extLst>
              </p:cNvPr>
              <p:cNvSpPr txBox="1"/>
              <p:nvPr/>
            </p:nvSpPr>
            <p:spPr>
              <a:xfrm>
                <a:off x="1120222" y="3147634"/>
                <a:ext cx="350729" cy="891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632945A-736F-4B55-9D47-B3D93B9D28CE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C4257D-DE68-445E-91D6-F79B1DB146D5}"/>
              </a:ext>
            </a:extLst>
          </p:cNvPr>
          <p:cNvSpPr txBox="1"/>
          <p:nvPr/>
        </p:nvSpPr>
        <p:spPr>
          <a:xfrm>
            <a:off x="4250825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3246EB-F0DA-4733-A5CD-3C1ACF5BCDC0}"/>
              </a:ext>
            </a:extLst>
          </p:cNvPr>
          <p:cNvSpPr txBox="1"/>
          <p:nvPr/>
        </p:nvSpPr>
        <p:spPr>
          <a:xfrm>
            <a:off x="724103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F15A7-C07F-4748-AD5C-18819C2F9C47}"/>
              </a:ext>
            </a:extLst>
          </p:cNvPr>
          <p:cNvSpPr txBox="1"/>
          <p:nvPr/>
        </p:nvSpPr>
        <p:spPr>
          <a:xfrm>
            <a:off x="1013522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44595" y="1370071"/>
            <a:ext cx="8896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02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544599" y="260873"/>
            <a:ext cx="4038366" cy="640080"/>
            <a:chOff x="30507" y="1382937"/>
            <a:chExt cx="4038366" cy="640080"/>
          </a:xfrm>
        </p:grpSpPr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640080" cy="6400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743924" y="1438242"/>
              <a:ext cx="33249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63 - 36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14906" y="3021205"/>
                <a:ext cx="3507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193187" y="2999193"/>
                <a:ext cx="3507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85328" y="3020891"/>
                <a:ext cx="5503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4810" y="2855567"/>
                <a:ext cx="3507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72 - 27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54 - 16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80 - 43 </a:t>
              </a:r>
            </a:p>
          </p:txBody>
        </p:sp>
      </p:grpSp>
      <p:cxnSp>
        <p:nvCxnSpPr>
          <p:cNvPr id="60" name="Straight Connector 59"/>
          <p:cNvCxnSpPr/>
          <p:nvPr/>
        </p:nvCxnSpPr>
        <p:spPr>
          <a:xfrm>
            <a:off x="1350911" y="900953"/>
            <a:ext cx="3108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661" y="5813778"/>
            <a:ext cx="2398174" cy="12516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6004926"/>
            <a:ext cx="12211050" cy="867277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CD8AB-81E3-4953-BBF0-0B3AFB38D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78" b="87778" l="50677" r="88542">
                        <a14:foregroundMark x1="86615" y1="44537" x2="86406" y2="56111"/>
                        <a14:foregroundMark x1="67604" y1="47130" x2="68698" y2="49722"/>
                      </a14:backgroundRemoval>
                    </a14:imgEffect>
                  </a14:imgLayer>
                </a14:imgProps>
              </a:ext>
            </a:extLst>
          </a:blip>
          <a:srcRect l="49273" t="22790" r="10436" b="9303"/>
          <a:stretch/>
        </p:blipFill>
        <p:spPr>
          <a:xfrm>
            <a:off x="-229545" y="3556592"/>
            <a:ext cx="3861571" cy="3660970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3BA7182-4BE7-4C18-AC56-F6599C12BFBE}"/>
              </a:ext>
            </a:extLst>
          </p:cNvPr>
          <p:cNvSpPr/>
          <p:nvPr/>
        </p:nvSpPr>
        <p:spPr>
          <a:xfrm>
            <a:off x="3492653" y="1387615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963EA9B-F383-45C3-9650-50F32C32CB4D}"/>
              </a:ext>
            </a:extLst>
          </p:cNvPr>
          <p:cNvSpPr/>
          <p:nvPr/>
        </p:nvSpPr>
        <p:spPr>
          <a:xfrm>
            <a:off x="490687" y="1828740"/>
            <a:ext cx="7649029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90 </a:t>
            </a:r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763" lvl="1"/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24 </a:t>
            </a:r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200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  <a:p>
            <a:pPr marL="4763" lvl="1"/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	: … </a:t>
            </a:r>
            <a:r>
              <a:rPr lang="en-US" sz="3200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FCA47EF1-28D5-4078-9201-227885A7FBB7}"/>
              </a:ext>
            </a:extLst>
          </p:cNvPr>
          <p:cNvSpPr/>
          <p:nvPr/>
        </p:nvSpPr>
        <p:spPr>
          <a:xfrm>
            <a:off x="7172927" y="3781553"/>
            <a:ext cx="193357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0044701-6617-499F-A60D-8C7186D61071}"/>
              </a:ext>
            </a:extLst>
          </p:cNvPr>
          <p:cNvSpPr/>
          <p:nvPr/>
        </p:nvSpPr>
        <p:spPr>
          <a:xfrm>
            <a:off x="4315201" y="4335385"/>
            <a:ext cx="7153711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khế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90 - 24 = 66 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66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882EB5-0D23-451C-B522-06A276BAA4F8}"/>
              </a:ext>
            </a:extLst>
          </p:cNvPr>
          <p:cNvGrpSpPr/>
          <p:nvPr/>
        </p:nvGrpSpPr>
        <p:grpSpPr>
          <a:xfrm>
            <a:off x="111688" y="65641"/>
            <a:ext cx="10846760" cy="1189409"/>
            <a:chOff x="30507" y="1382937"/>
            <a:chExt cx="10846760" cy="1189409"/>
          </a:xfrm>
        </p:grpSpPr>
        <p:sp>
          <p:nvSpPr>
            <p:cNvPr id="14" name="MH_Other_2">
              <a:extLst>
                <a:ext uri="{FF2B5EF4-FFF2-40B4-BE49-F238E27FC236}">
                  <a16:creationId xmlns:a16="http://schemas.microsoft.com/office/drawing/2014/main" id="{2024973B-8C35-45C3-9F08-68429D34B02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3170E7-57EC-4E90-B041-4C7E863EF46A}"/>
                </a:ext>
              </a:extLst>
            </p:cNvPr>
            <p:cNvSpPr txBox="1"/>
            <p:nvPr/>
          </p:nvSpPr>
          <p:spPr>
            <a:xfrm>
              <a:off x="804510" y="1495128"/>
              <a:ext cx="1007275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3425515" y="699523"/>
            <a:ext cx="1737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70108" y="699523"/>
            <a:ext cx="2560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43449" y="1228807"/>
            <a:ext cx="61264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411201" y="10055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0239" y="1466145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90,91”</a:t>
            </a: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262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9D9F99-7DAD-494D-BCC7-92F13EB38D76}"/>
              </a:ext>
            </a:extLst>
          </p:cNvPr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875EF0-85AE-4998-B675-52E5B08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69FC8A-6382-43D3-A045-A901AFCF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5391" y="-474667"/>
            <a:ext cx="4431406" cy="54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4774" y="1337338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A682B5E-5AE4-4085-9B4D-66CBD25474F6}"/>
              </a:ext>
            </a:extLst>
          </p:cNvPr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E8C43D-011F-468C-8AF0-75E641DD98BE}"/>
              </a:ext>
            </a:extLst>
          </p:cNvPr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3A5D35-C55C-44E2-86D0-98A194238EFF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1ADACD-AD34-4008-B8AF-CDD562BE5CE0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5B32AE-223F-42C9-9980-B24E590960F1}"/>
              </a:ext>
            </a:extLst>
          </p:cNvPr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85FB7D0-9394-481A-81C4-8E9557A7E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9621" y="39076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BF0385B-4EF3-4839-B7E6-EBF4C0BFF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0EB38B6-89C2-47A2-97CC-6ADC4EC2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32C90-B465-4A5B-805C-E9BDB798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2787" y="3891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5690A1D-BD37-4B92-AF74-D1E20465EFAE}"/>
              </a:ext>
            </a:extLst>
          </p:cNvPr>
          <p:cNvSpPr txBox="1"/>
          <p:nvPr/>
        </p:nvSpPr>
        <p:spPr>
          <a:xfrm>
            <a:off x="543538" y="709847"/>
            <a:ext cx="11191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5325" y="1471251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198C02-2AA1-4153-A01A-8CF24E9AE369}"/>
              </a:ext>
            </a:extLst>
          </p:cNvPr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C684B8-FBD5-4E5F-AC77-9F8D7BBB6AFD}"/>
              </a:ext>
            </a:extLst>
          </p:cNvPr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FDCA21-E75C-46FC-83E9-36BF4C2A0D53}"/>
              </a:ext>
            </a:extLst>
          </p:cNvPr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8990EC-086B-4068-8B1C-7990B806A1CC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24872-F95E-47DD-A1AA-A4B7B3F9046F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2BDEB8-A299-47AB-9EF6-3A26956DD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B4BE58-1D87-4620-80EF-BBCFD7CA2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0E3CFE-0898-452F-B584-B6704F0C7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67910" y="40788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5D79B72-3A9A-4812-A2D4-13A404614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2859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3FE545-3288-4A73-861F-1A4ADA983FB5}"/>
              </a:ext>
            </a:extLst>
          </p:cNvPr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– 8 + 13 </a:t>
            </a:r>
          </a:p>
        </p:txBody>
      </p:sp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8609" y="141472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4C65AE5-425C-44B1-8280-235EC04D3AD5}"/>
              </a:ext>
            </a:extLst>
          </p:cNvPr>
          <p:cNvSpPr/>
          <p:nvPr/>
        </p:nvSpPr>
        <p:spPr>
          <a:xfrm>
            <a:off x="1045260" y="730432"/>
            <a:ext cx="10500851" cy="2032504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6BE666-19A0-4ECC-BBEF-A52D0027D624}"/>
              </a:ext>
            </a:extLst>
          </p:cNvPr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63DA8-9967-4968-8E33-3E8026D47B30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C37DF8-9695-4579-BFED-F345B961FB92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AE60F3-3EFC-4C18-9860-C958824D75CD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B5FEFA-A128-4841-9070-907F4A3CA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7F71A5-6577-4467-9F62-264EF849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8F87131-04DC-4DC2-BB74-8E717E7D8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F2E0425-76FF-48F4-84BA-E93A462B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CD2DC07-45FE-4D41-9281-AA27A81A7517}"/>
              </a:ext>
            </a:extLst>
          </p:cNvPr>
          <p:cNvSpPr txBox="1"/>
          <p:nvPr/>
        </p:nvSpPr>
        <p:spPr>
          <a:xfrm>
            <a:off x="1189914" y="1009952"/>
            <a:ext cx="1035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bi?</a:t>
            </a:r>
          </a:p>
        </p:txBody>
      </p:sp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9918" y="1839033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657" y="1522971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win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" y="99031"/>
            <a:ext cx="577253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DBC79A8-9979-43A2-8952-277F6CC3B9EE}"/>
              </a:ext>
            </a:extLst>
          </p:cNvPr>
          <p:cNvSpPr/>
          <p:nvPr/>
        </p:nvSpPr>
        <p:spPr>
          <a:xfrm>
            <a:off x="366411" y="900791"/>
            <a:ext cx="11518900" cy="1812757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0AB2FB-3E59-4F24-A84F-D0DB69F4324E}"/>
              </a:ext>
            </a:extLst>
          </p:cNvPr>
          <p:cNvSpPr/>
          <p:nvPr/>
        </p:nvSpPr>
        <p:spPr>
          <a:xfrm>
            <a:off x="658884" y="54353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7D1495-6920-4DEA-9C40-637BB90E3911}"/>
              </a:ext>
            </a:extLst>
          </p:cNvPr>
          <p:cNvSpPr/>
          <p:nvPr/>
        </p:nvSpPr>
        <p:spPr>
          <a:xfrm>
            <a:off x="6501813" y="433266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203CBC-30C3-4F08-B683-BEB712990FEA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BBFE07-ED42-4480-BDFC-6D4FB96127AE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+ 7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59251C-49DA-44FA-98D9-6BC056AD7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E1E4814-0EA6-4C7B-B766-CD2C3E856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46F4064-4AB0-4F05-B8F7-E121B4F29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6863" y="41438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D567EA-AC90-40B9-A524-3245365F9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85478" y="52788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515DB11-96C5-4BB1-AD83-C23BCF20B1CE}"/>
              </a:ext>
            </a:extLst>
          </p:cNvPr>
          <p:cNvSpPr txBox="1"/>
          <p:nvPr/>
        </p:nvSpPr>
        <p:spPr>
          <a:xfrm>
            <a:off x="1100446" y="1080905"/>
            <a:ext cx="11237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 + 32 - 8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1008400" y="2171920"/>
            <a:ext cx="11350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(CÓ NHỚ) SỐ CÓ HAI CHỮ SỐ</a:t>
            </a:r>
          </a:p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 SỐ CÓ MỘT CHỮ SỐ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384007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48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475</Words>
  <Application>Microsoft Office PowerPoint</Application>
  <PresentationFormat>Widescreen</PresentationFormat>
  <Paragraphs>130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微软雅黑</vt:lpstr>
      <vt:lpstr>宋体</vt:lpstr>
      <vt:lpstr>Arial</vt:lpstr>
      <vt:lpstr>Bungee Inline</vt:lpstr>
      <vt:lpstr>Calibri</vt:lpstr>
      <vt:lpstr>Calibri Light</vt:lpstr>
      <vt:lpstr>iCiel Cadena</vt:lpstr>
      <vt:lpstr>iCiel Crocante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71</cp:revision>
  <dcterms:created xsi:type="dcterms:W3CDTF">2021-06-02T14:28:43Z</dcterms:created>
  <dcterms:modified xsi:type="dcterms:W3CDTF">2021-11-26T09:17:32Z</dcterms:modified>
</cp:coreProperties>
</file>